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NS PC" initials="DP" lastIdx="1" clrIdx="0">
    <p:extLst>
      <p:ext uri="{19B8F6BF-5375-455C-9EA6-DF929625EA0E}">
        <p15:presenceInfo xmlns:p15="http://schemas.microsoft.com/office/powerpoint/2012/main" userId="5459b9f35d84fd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3T01:26:05.18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3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2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6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7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1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4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1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5E91-595F-4AFC-A6BE-F9E89D215AF2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EA48-DC33-4DAF-B019-8C486D7E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959" y="951713"/>
            <a:ext cx="8794082" cy="1698959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 города Ростов-на-дону «Школа 104 имени Героя Советского Союза А.А. Шипулина» 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Тема: «Агрессия у современных подростков и  способы ее преодоления путем воспитания толерантности»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918" y="2650672"/>
            <a:ext cx="10042852" cy="3829052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работы: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Кондрашова Арина, 11 А класс,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«Школа №104»,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Ростов-на-Дону 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Руководитель: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Анненкова Наталья Владимировна,</a:t>
            </a: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  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«Школа №104»,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Ростов-на-Дону  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5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8CC13-2C39-4584-B05E-F419CC30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811C93-FA3E-47D8-A0EA-9BFCED3EC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25" y="2638043"/>
            <a:ext cx="4326341" cy="403571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двухполюсное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намеревается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взаимному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доверию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Объект 5" descr="Изображение выглядит как человек, внутренний, молодо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3FF44A8-109B-4B91-9166-F202FF43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61" y="981087"/>
            <a:ext cx="6920516" cy="52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1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CC054-EA96-419C-B8B3-B93EDBE0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en-US" sz="3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D9D757-6876-4E43-B19F-6C90D4546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773" y="2638043"/>
            <a:ext cx="4353636" cy="389923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выразили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Борисович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Гришпун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2.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Дзялошинский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3.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Артур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Уолцер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Николсон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Клепцова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7.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Бэтти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Риэрдон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Леонидовна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Бардиер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F8A34C44-1C92-4CB0-A1AA-AC020D01C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53" y="1137356"/>
            <a:ext cx="6937952" cy="49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663B3-48FA-4EAF-8745-01B957BB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0FAD78-0DFF-4CFA-B14B-EB5F97CF3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21" y="2638043"/>
            <a:ext cx="4243892" cy="403571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Типологическая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6" name="Объект 5" descr="Изображение выглядит как человек, в позе, фотография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DEE62D92-998D-46D5-93D1-D4677BF55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71" y="928048"/>
            <a:ext cx="7162508" cy="47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2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2D8F2-CEE4-422B-846A-BF0C5355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борьбе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агрессией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46DDB-E292-4292-AE24-320C8E21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421" y="2638043"/>
            <a:ext cx="4299045" cy="39674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«В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агрессивностью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агрессией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опосредованного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толерантных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толерантных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психоаналитик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Гладуш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Объект 9" descr="Изображение выглядит как человек, женщина, сиди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F7D022C-DF3D-4D31-89C9-0D8DCA200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6" y="1262372"/>
            <a:ext cx="7002853" cy="46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en-US" sz="3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0125" y="2638044"/>
            <a:ext cx="4299045" cy="39811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агрессию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агрессией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850C6C91-917E-49B0-986B-2FB4AF8DC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1301440"/>
            <a:ext cx="6722634" cy="4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C063B6A-97EC-4CC0-BEEE-64353251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9F9785-93A5-4298-88D6-234C19FC1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25" y="2638044"/>
            <a:ext cx="4299045" cy="40084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опровергнуть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агрессией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Подростковая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FB26D36-3BF6-4DF2-AE40-F760DD0C7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17" y="1684299"/>
            <a:ext cx="6858172" cy="36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C1C3D-F776-4BCE-B782-A0DF507E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437214" cy="1649357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93A2B-28C7-4FEA-AFC2-D87578457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31" y="2638045"/>
            <a:ext cx="4421874" cy="400841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агрессией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 descr="Изображение выглядит как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D7683A5-D188-4D1D-BA3B-E6BE244E1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07" y="1707740"/>
            <a:ext cx="7197449" cy="37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EF6F-693E-4996-8B6C-92D73A49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Подростковая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endParaRPr lang="en-US" sz="3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20CDB0-90C9-43FC-91BC-34B8E197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012" y="2638042"/>
            <a:ext cx="4244453" cy="398112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сложившимся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старается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4971216-AE39-480D-A6F5-EEE0CD34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10" y="643467"/>
            <a:ext cx="5786650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EB623-47C1-4814-AE51-8900D575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764760" cy="1994578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</a:t>
            </a:r>
            <a:r>
              <a:rPr lang="en-US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en-US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en-US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826F11-FF89-4D1A-82D4-C916C675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25" y="2798911"/>
            <a:ext cx="4394579" cy="384754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семейном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Излишняя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факторах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виноваты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 descr="Изображение выглядит как человек, внутренний, сиди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A6B52E4-90CF-43D5-A038-22D730CFB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63" y="1262371"/>
            <a:ext cx="6921068" cy="46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6E474-A725-4AB1-B557-C5ED165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подростками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F987B6-E144-4B9A-BC7A-0D8C5C1D1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660" y="2638043"/>
            <a:ext cx="4189862" cy="398112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 descr="Изображение выглядит как мальчи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96EFFE2A-BD58-45E0-9A63-65EFB7BCE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8" y="1750744"/>
            <a:ext cx="7541092" cy="37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FB2A3-D7ED-444F-809B-67DB9DEC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3682873" cy="1826778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A459DC-7F78-4950-BDCC-4667D42FC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379" y="2638044"/>
            <a:ext cx="4390030" cy="400841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идущее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аттитюд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морально-нравственная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Пусковой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государствами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допускающие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паритетность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CBC191-BF23-4B53-A23B-D71B66161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21" y="1277998"/>
            <a:ext cx="7259800" cy="48096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86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76FE2-99E4-4B42-9C21-3AEF0C0B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</a:t>
            </a: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03DF68-65C5-44B5-8AD6-F7F3AEFA5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421" y="2638044"/>
            <a:ext cx="4285397" cy="39947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сопоставляют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терпимостью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механизмами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чего-либо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35E6AB4-9D4C-4EC3-904D-1994848C4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54" y="643467"/>
            <a:ext cx="6155140" cy="61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663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МБОУ  города Ростов-на-дону «Школа 104 имени Героя Советского Союза А.А. Шипулина»       Тема: «Агрессия у современных подростков и  способы ее преодоления путем воспитания толерантности» </vt:lpstr>
      <vt:lpstr>Актуальность проблемы</vt:lpstr>
      <vt:lpstr>Цель, объект и предмет исследования </vt:lpstr>
      <vt:lpstr>Задачи, методы и значимость исследования </vt:lpstr>
      <vt:lpstr>Подростковая агрессия</vt:lpstr>
      <vt:lpstr>Причины появления агрессии у подростков </vt:lpstr>
      <vt:lpstr>Проявления агрессии подростками </vt:lpstr>
      <vt:lpstr>Понятие «толерантность» </vt:lpstr>
      <vt:lpstr>Толерантность и терпимость </vt:lpstr>
      <vt:lpstr>Толерантность и доверие </vt:lpstr>
      <vt:lpstr>Различные взгляды на толерантность</vt:lpstr>
      <vt:lpstr>Типы толерантности </vt:lpstr>
      <vt:lpstr>Толерантность в борьбе с агрессией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города Ростова-на-Дону «Дворец творчества детей и молодежи» Донская академия наук юных исследователей им. Ю. А. Жданова        Тема: «Агрессия у современных подростков и  способы ее преодоления путем воспитания толерантности» </dc:title>
  <dc:creator>DNS PC</dc:creator>
  <cp:lastModifiedBy>Арина Кондрашова</cp:lastModifiedBy>
  <cp:revision>6</cp:revision>
  <dcterms:created xsi:type="dcterms:W3CDTF">2019-03-23T00:00:22Z</dcterms:created>
  <dcterms:modified xsi:type="dcterms:W3CDTF">2021-05-17T11:05:20Z</dcterms:modified>
</cp:coreProperties>
</file>